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809" r:id="rId3"/>
    <p:sldId id="810" r:id="rId4"/>
    <p:sldId id="811" r:id="rId5"/>
    <p:sldId id="799" r:id="rId6"/>
    <p:sldId id="787" r:id="rId7"/>
    <p:sldId id="795" r:id="rId8"/>
    <p:sldId id="801" r:id="rId9"/>
    <p:sldId id="802" r:id="rId10"/>
    <p:sldId id="803" r:id="rId11"/>
    <p:sldId id="804" r:id="rId12"/>
    <p:sldId id="806" r:id="rId13"/>
    <p:sldId id="807" r:id="rId14"/>
    <p:sldId id="808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7" d="100"/>
          <a:sy n="167" d="100"/>
        </p:scale>
        <p:origin x="1940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79057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06062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14834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73937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87016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89851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9674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0919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142E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 16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S2-2008640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16 - 20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2020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/23748-03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4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FS_enh_EC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v0.5.0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>
                <a:hlinkClick r:id="rId3"/>
              </a:rPr>
              <a:t>link</a:t>
            </a:r>
            <a:r>
              <a:rPr lang="de-DE" altLang="de-DE" sz="1200" b="1" dirty="0"/>
              <a:t>. The TR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Two LSs were sent to SA3 and SA6 respectively for coordination.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The key issue was partially concluded (on URSP/ECS provisioning/ Distributed Anchor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 and conclusion parts; Complete Key issue conclusion (on Session Breakout connectivity model).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5 new solutions were approved, 11 existing solutions were revised. Totally 25 solutions for KI#2.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Classify the solutions based on different aspects; evaluate solutions and 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new solution was approved, 7 existing solutions were revised. Totally 10 solutions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Evaluate solutions and 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2 existing solutions were revised. Totally 2 solutions for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Overall evaluation was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Conclude the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b="1" dirty="0"/>
          </a:p>
        </p:txBody>
      </p:sp>
    </p:spTree>
    <p:extLst>
      <p:ext uri="{BB962C8B-B14F-4D97-AF65-F5344CB8AC3E}">
        <p14:creationId xmlns:p14="http://schemas.microsoft.com/office/powerpoint/2010/main" val="310245287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LDNSR placement issue needs to be resolved.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(SA2#141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Conclusions for KI#2, KI#3, KI#5 and session breakout case of KI#1</a:t>
            </a:r>
            <a:r>
              <a:rPr lang="en-US" altLang="de-DE" sz="1400" b="1" dirty="0"/>
              <a:t>. 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Proposals for new solution, new/updated key issue will NOT be discussed.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Any update to existing solution should focus on resolving ENs and keep the solution stable.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Concluding all KIs.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All 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7742636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399244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FS_enh_EC TR 23.748 is available at</a:t>
            </a:r>
            <a:r>
              <a:rPr lang="de-DE" altLang="de-DE" sz="1600" dirty="0">
                <a:hlinkClick r:id="rId3"/>
              </a:rPr>
              <a:t> </a:t>
            </a:r>
            <a:r>
              <a:rPr lang="en-US" altLang="zh-CN" sz="1600" dirty="0">
                <a:hlinkClick r:id="rId3"/>
              </a:rPr>
              <a:t>link</a:t>
            </a:r>
            <a:r>
              <a:rPr lang="de-DE" altLang="de-DE" sz="1600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1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7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 (on URSP/ECS provisioning/ Distributed Anchor/Session Breakout connectivity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LDNSR placement issue is resolved. Detailed interaction between LDNSR and SMF is left to next </a:t>
            </a:r>
            <a:r>
              <a:rPr lang="en-US" altLang="zh-CN" sz="1600" dirty="0" smtClean="0"/>
              <a:t>meeting.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Resolve ENs in solution 22 and conclusion parts.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2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8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partially concluded (on packet lossless, UE DNS cache, AF based EAS rediscovery, and some solutions).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</a:t>
            </a:r>
            <a:r>
              <a:rPr lang="en-US" altLang="zh-CN" sz="1600" dirty="0" smtClean="0"/>
              <a:t>Resolve </a:t>
            </a:r>
            <a:r>
              <a:rPr lang="en-US" altLang="zh-CN" sz="1600" dirty="0"/>
              <a:t>ENs in conclusion part and complete evaluation of all KI#2 solutions. </a:t>
            </a:r>
          </a:p>
        </p:txBody>
      </p:sp>
    </p:spTree>
    <p:extLst>
      <p:ext uri="{BB962C8B-B14F-4D97-AF65-F5344CB8AC3E}">
        <p14:creationId xmlns:p14="http://schemas.microsoft.com/office/powerpoint/2010/main" val="130477986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(2/3)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7167" y="1731837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3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One conclusion proposal was endorsed but the conclusion is still controversial.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Complete the conclusion of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5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None.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70795642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KI#3 conclusion on network information </a:t>
            </a:r>
            <a:r>
              <a:rPr lang="en-US" altLang="zh-CN" sz="1600" dirty="0" smtClean="0"/>
              <a:t>provisioning </a:t>
            </a:r>
            <a:r>
              <a:rPr lang="en-US" altLang="zh-CN" sz="1600" dirty="0"/>
              <a:t>to Local Applications with low latency </a:t>
            </a:r>
            <a:r>
              <a:rPr lang="en-US" altLang="de-DE" sz="1600" dirty="0"/>
              <a:t> 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(SA2#142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Complete conclusion of KI#2 and </a:t>
            </a:r>
            <a:r>
              <a:rPr lang="en-US" altLang="zh-CN" sz="1600" dirty="0" smtClean="0"/>
              <a:t>KI#3.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</a:t>
            </a:r>
            <a:r>
              <a:rPr lang="en-US" altLang="zh-CN" sz="1600" dirty="0" smtClean="0"/>
              <a:t>efinement </a:t>
            </a:r>
            <a:r>
              <a:rPr lang="en-US" altLang="zh-CN" sz="1600" dirty="0"/>
              <a:t>of KI#1 conclusion and solution 22.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Solution update should focus on ONLY those updates that will impact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Agreeing to a WID and submitting TR 23.748 to SA#90E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500" dirty="0"/>
              <a:t>Proposals for new solution, new/updated key issue will NOT be discussed.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/>
              <a:t>SA2#142</a:t>
            </a:r>
            <a:r>
              <a:rPr lang="en-US" altLang="zh-CN" sz="1600" dirty="0"/>
              <a:t>e: All 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401601792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193329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399244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FS_enh_EC TR 23.748 is available at</a:t>
            </a:r>
            <a:r>
              <a:rPr lang="de-DE" altLang="de-DE" sz="1600" dirty="0">
                <a:hlinkClick r:id="rId3"/>
              </a:rPr>
              <a:t> </a:t>
            </a:r>
            <a:r>
              <a:rPr lang="en-US" altLang="zh-CN" sz="1600" dirty="0">
                <a:hlinkClick r:id="rId3"/>
              </a:rPr>
              <a:t>link</a:t>
            </a:r>
            <a:r>
              <a:rPr lang="de-DE" altLang="de-DE" sz="1600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1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7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 (on URSP/ECS provisioning/ Distributed Anchor/Session Breakout connectivity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LDNSR placement issue is resolved. Detailed interaction between LDNSR and SMF is left to next </a:t>
            </a:r>
            <a:r>
              <a:rPr lang="en-US" altLang="zh-CN" sz="1600" dirty="0" smtClean="0"/>
              <a:t>meeting.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Resolve ENs in solution 22 and conclusion parts.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2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8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partially concluded (on packet lossless, UE DNS cache, AF based EAS rediscovery, and some solutions).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</a:t>
            </a:r>
            <a:r>
              <a:rPr lang="en-US" altLang="zh-CN" sz="1600" dirty="0" smtClean="0"/>
              <a:t>Resolve </a:t>
            </a:r>
            <a:r>
              <a:rPr lang="en-US" altLang="zh-CN" sz="1600" dirty="0"/>
              <a:t>ENs in conclusion part and complete evaluation of all KI#2 solutions. </a:t>
            </a:r>
          </a:p>
        </p:txBody>
      </p:sp>
      <p:sp>
        <p:nvSpPr>
          <p:cNvPr id="2" name="TextBox 1"/>
          <p:cNvSpPr txBox="1"/>
          <p:nvPr/>
        </p:nvSpPr>
        <p:spPr>
          <a:xfrm rot="20409682">
            <a:off x="448113" y="3449809"/>
            <a:ext cx="8528202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To be updated after SA2 #142e meeting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(2/3)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7167" y="1731837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3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One conclusion proposal was endorsed but the conclusion is still controversial.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Complete the conclusion of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5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None.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sp>
        <p:nvSpPr>
          <p:cNvPr id="4" name="TextBox 3"/>
          <p:cNvSpPr txBox="1"/>
          <p:nvPr/>
        </p:nvSpPr>
        <p:spPr>
          <a:xfrm rot="20409682">
            <a:off x="448113" y="3449809"/>
            <a:ext cx="8528202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To be updated after SA2 #142e meeting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5794724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KI#3 conclusion on network information </a:t>
            </a:r>
            <a:r>
              <a:rPr lang="en-US" altLang="zh-CN" sz="1600" dirty="0" smtClean="0"/>
              <a:t>provisioning </a:t>
            </a:r>
            <a:r>
              <a:rPr lang="en-US" altLang="zh-CN" sz="1600" dirty="0"/>
              <a:t>to Local Applications with low latency </a:t>
            </a:r>
            <a:r>
              <a:rPr lang="en-US" altLang="de-DE" sz="1600" dirty="0"/>
              <a:t> 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(SA2#142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Complete conclusion of KI#2 and </a:t>
            </a:r>
            <a:r>
              <a:rPr lang="en-US" altLang="zh-CN" sz="1600" dirty="0" smtClean="0"/>
              <a:t>KI#3.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</a:t>
            </a:r>
            <a:r>
              <a:rPr lang="en-US" altLang="zh-CN" sz="1600" dirty="0" smtClean="0"/>
              <a:t>efinement </a:t>
            </a:r>
            <a:r>
              <a:rPr lang="en-US" altLang="zh-CN" sz="1600" dirty="0"/>
              <a:t>of KI#1 conclusion and solution 22.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Solution update should focus on ONLY those updates that will impact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Agreeing to a WID and submitting TR 23.748 to SA#90E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500" dirty="0"/>
              <a:t>Proposals for new solution, new/updated key issue will NOT be discussed.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/>
              <a:t>SA2#142</a:t>
            </a:r>
            <a:r>
              <a:rPr lang="en-US" altLang="zh-CN" sz="1600" dirty="0"/>
              <a:t>e: All 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  <p:sp>
        <p:nvSpPr>
          <p:cNvPr id="4" name="TextBox 3"/>
          <p:cNvSpPr txBox="1"/>
          <p:nvPr/>
        </p:nvSpPr>
        <p:spPr>
          <a:xfrm rot="20409682">
            <a:off x="448113" y="3449809"/>
            <a:ext cx="8528202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To be updated after SA2 #142e meeting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4751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v0.3.0 is available </a:t>
            </a:r>
            <a:r>
              <a:rPr lang="de-DE" altLang="de-DE" sz="1200" b="1" dirty="0">
                <a:hlinkClick r:id="rId3"/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is 4. 1 TU is used and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7 new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solutions; Solution evaluations; Way forwards towards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4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(Consecutive traffic steering in different N6-LAN)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Downscoped. Will not be studied in Rel-17.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 </a:t>
            </a: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(SA2#138):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/>
              <a:t>Solution collection for all Key issues.</a:t>
            </a:r>
            <a:r>
              <a:rPr lang="en-US" altLang="zh-CN" sz="1400" b="1" dirty="0"/>
              <a:t> No new key issue will be discussed.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Initial evaluation on key issue #1</a:t>
            </a:r>
            <a:r>
              <a:rPr lang="en-US" altLang="de-DE" sz="1400" b="1" dirty="0"/>
              <a:t>.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SA2#138 (Apr): </a:t>
            </a:r>
            <a:r>
              <a:rPr lang="en-US" altLang="de-DE" sz="1400" b="1" dirty="0"/>
              <a:t>Finish solution collection for all key issues.</a:t>
            </a:r>
            <a:r>
              <a:rPr lang="en-US" altLang="zh-CN" sz="1400" b="1" dirty="0"/>
              <a:t> Start initial evaluation. New solutions should be proposed with all details, including impacts on existing NFs and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SA2#139 (May): Aim to conclude most Key issues. Submit TR 23.748 to SA#88 plenary for approval. Agree a WID.</a:t>
            </a:r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8314133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v0.4.0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>
                <a:hlinkClick r:id="rId3"/>
              </a:rPr>
              <a:t>link</a:t>
            </a:r>
            <a:r>
              <a:rPr lang="de-DE" altLang="de-DE" sz="1200" b="1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new solutions are agreed for this key issue, 7 existing solutions are revised. Totally 24 solutions for KI#1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solutions; Overall evaluation;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resolve ENs in the solutions; Classify the solutions based on different aspects; Overall evaluation.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Risk: The solutions are diverging, based on different assumptions (e.g. </a:t>
            </a:r>
            <a:r>
              <a:rPr lang="en-US" altLang="zh-CN" sz="1200" b="1" dirty="0" err="1"/>
              <a:t>stateful</a:t>
            </a:r>
            <a:r>
              <a:rPr lang="en-US" altLang="zh-CN" sz="1200" b="1" dirty="0"/>
              <a:t>/stateless application..) and focusing on different aspects (e.g. server rediscovery, packet lossless..). Classifying solutions based on problem spaces are needed for further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resolve ENs in the solutions; Overall evaluation.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solution is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solution; Overall evaluation; Conclusion.</a:t>
            </a:r>
          </a:p>
        </p:txBody>
      </p:sp>
    </p:spTree>
    <p:extLst>
      <p:ext uri="{BB962C8B-B14F-4D97-AF65-F5344CB8AC3E}">
        <p14:creationId xmlns:p14="http://schemas.microsoft.com/office/powerpoint/2010/main" val="146677168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(SA2#140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 new solution will be discussed for </a:t>
            </a:r>
            <a:r>
              <a:rPr lang="en-US" altLang="de-DE" sz="1400" b="1" dirty="0"/>
              <a:t>KI#1 and KI#5</a:t>
            </a:r>
            <a:r>
              <a:rPr lang="en-US" altLang="zh-CN" sz="1400" b="1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Last meeting to bring any new solutions for KI#2 and KI#3. New solution proposals should be reasonably complete.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Resolving ENs of existing solutions</a:t>
            </a:r>
            <a:r>
              <a:rPr lang="en-US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Overall evaluation</a:t>
            </a:r>
            <a:r>
              <a:rPr lang="en-US" altLang="de-DE" sz="1400" b="1" dirty="0"/>
              <a:t> and conclusion for KI#1 and KI#5. 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SA2#140e: Concluding KI#1 and KI#5. Sending TR to SA plenary for information.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All remaining works for completing SI. Agreeing to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6097129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7792</TotalTime>
  <Words>1762</Words>
  <Application>Microsoft Office PowerPoint</Application>
  <PresentationFormat>On-screen Show (4:3)</PresentationFormat>
  <Paragraphs>240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 </vt:lpstr>
      <vt:lpstr>宋体</vt:lpstr>
      <vt:lpstr>Arial</vt:lpstr>
      <vt:lpstr>Calibri</vt:lpstr>
      <vt:lpstr>Times New Roman</vt:lpstr>
      <vt:lpstr>Office Theme</vt:lpstr>
      <vt:lpstr>   FS_enh_EC Status Report</vt:lpstr>
      <vt:lpstr>FS_enh_EC status after SA2#142e (1/3)</vt:lpstr>
      <vt:lpstr>FS_enh_EC status after SA2#142e (2/3)</vt:lpstr>
      <vt:lpstr>FS_enh_EC status after SA2#142e (3/3)</vt:lpstr>
      <vt:lpstr>backup</vt:lpstr>
      <vt:lpstr>FS_enh_EC status after SA2#136AH (1/2)</vt:lpstr>
      <vt:lpstr>FS_enh_EC status after SA2#136AH (2/2)</vt:lpstr>
      <vt:lpstr>FS_enh_EC status after SA2#139e (1/2)</vt:lpstr>
      <vt:lpstr>FS_enh_EC status after SA2#139e (2/2)</vt:lpstr>
      <vt:lpstr>FS_enh_EC status after SA2#140e (1/2)</vt:lpstr>
      <vt:lpstr>FS_enh_EC status after SA2#140e (2/2)</vt:lpstr>
      <vt:lpstr>FS_enh_EC status after SA2#141e (1/3)</vt:lpstr>
      <vt:lpstr>FS_enh_EC status after SA2#141e (2/3)</vt:lpstr>
      <vt:lpstr>FS_enh_EC status after SA2#141e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HW_Hui10301</cp:lastModifiedBy>
  <cp:revision>1396</cp:revision>
  <dcterms:created xsi:type="dcterms:W3CDTF">2008-08-30T09:32:10Z</dcterms:created>
  <dcterms:modified xsi:type="dcterms:W3CDTF">2020-11-09T07:43:51Z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(3)OU7hQxj2tfRPIKcTSuga/rEy5VsjCWLpXiwwyLtBqsPuHB87RBpGJbWoe6SHvHH5qtwx20e2
wRbfSKWVFXZIoaIC8blpmTOpDBqTHZystyf1f5jmfLvKore+maq/XxdftnJ1DFf+ZR7Tl//K
tYSbDLi7TSJ3FeaJxHM+w6N6AB7FfzsOHIefrUIxMOWRLDOEvCEFp1qrB9ratWuG2cNDmCVZ
LzjLKty7ISqYHY1wOn</vt:lpwstr>
  </property>
  <property fmtid="{D5CDD505-2E9C-101B-9397-08002B2CF9AE}" pid="9" name="_2015_ms_pID_7253431">
    <vt:lpwstr>3scbaOHBsD7Slagm9xs47u3u/n3Bowo6Zq/KNu5g3NU1ARQ7owFww/
hT+K8DFiv69/7LPfekD33GoYSgFjGYfwemS5/ft2D1aZSYV6uF75q804o/0a5ySKIugFCrXv
PGSGiDgF5u1oRJ9EQ+BNjX5hNGTRSC+pnDHlQSZsUqLysBpRsIni4VQf6nHpHYHVeYLpuENi
wjhb3Pfbv5PzYpI6oFbjzGNTjSAUcOJNWMbe</vt:lpwstr>
  </property>
  <property fmtid="{D5CDD505-2E9C-101B-9397-08002B2CF9AE}" pid="10" name="_2015_ms_pID_7253432">
    <vt:lpwstr>MQ==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